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3" r:id="rId4"/>
    <p:sldId id="270" r:id="rId5"/>
    <p:sldId id="272" r:id="rId6"/>
    <p:sldId id="274" r:id="rId7"/>
    <p:sldId id="271" r:id="rId8"/>
    <p:sldId id="275" r:id="rId9"/>
    <p:sldId id="276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F21"/>
    <a:srgbClr val="0F75BC"/>
    <a:srgbClr val="003A5D"/>
    <a:srgbClr val="0A9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94675"/>
  </p:normalViewPr>
  <p:slideViewPr>
    <p:cSldViewPr snapToGrid="0" snapToObjects="1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2FA8-66BD-0B40-A88E-C5E00D5906D9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7EE36-6BF2-5B46-8FD2-3EE578C49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7EE36-6BF2-5B46-8FD2-3EE578C49B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9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6C67-E59A-034A-8488-4706A7A6A1F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EFA-FF91-A642-9F30-89C647C6C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6C67-E59A-034A-8488-4706A7A6A1F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EFA-FF91-A642-9F30-89C647C6C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6C67-E59A-034A-8488-4706A7A6A1F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EFA-FF91-A642-9F30-89C647C6C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6C67-E59A-034A-8488-4706A7A6A1F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EFA-FF91-A642-9F30-89C647C6C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6C67-E59A-034A-8488-4706A7A6A1F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EFA-FF91-A642-9F30-89C647C6C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6C67-E59A-034A-8488-4706A7A6A1F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EFA-FF91-A642-9F30-89C647C6C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6C67-E59A-034A-8488-4706A7A6A1F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EFA-FF91-A642-9F30-89C647C6C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6C67-E59A-034A-8488-4706A7A6A1F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EFA-FF91-A642-9F30-89C647C6C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6C67-E59A-034A-8488-4706A7A6A1F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EFA-FF91-A642-9F30-89C647C6C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6C67-E59A-034A-8488-4706A7A6A1F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EFA-FF91-A642-9F30-89C647C6C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6C67-E59A-034A-8488-4706A7A6A1F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EFA-FF91-A642-9F30-89C647C6C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16C67-E59A-034A-8488-4706A7A6A1F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3EFA-FF91-A642-9F30-89C647C6C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4" t="15156" b="22145"/>
          <a:stretch/>
        </p:blipFill>
        <p:spPr>
          <a:xfrm>
            <a:off x="0" y="0"/>
            <a:ext cx="7690381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79661" y="2658086"/>
            <a:ext cx="668925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b="1" dirty="0" smtClean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TITLE OF</a:t>
            </a:r>
          </a:p>
          <a:p>
            <a:r>
              <a:rPr lang="en-US" sz="6200" b="1" dirty="0" smtClean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PRESENTATION</a:t>
            </a:r>
            <a:endParaRPr lang="en-US" sz="6200" b="1" dirty="0">
              <a:solidFill>
                <a:schemeClr val="bg1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57695" y="6225278"/>
            <a:ext cx="5756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© Association of Clinical Research Professionals </a:t>
            </a:r>
            <a:r>
              <a:rPr lang="en-US" sz="16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ǀ</a:t>
            </a:r>
            <a:r>
              <a:rPr lang="en-US" sz="1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acrpnet.org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45" y="1684795"/>
            <a:ext cx="2251170" cy="88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9391" y="6225278"/>
            <a:ext cx="5756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© Association of Clinical Research Professionals </a:t>
            </a:r>
            <a:r>
              <a:rPr lang="en-US" sz="1600" dirty="0" err="1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ǀ</a:t>
            </a:r>
            <a:r>
              <a:rPr lang="en-US" sz="16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1600" dirty="0" err="1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acrpnet.org</a:t>
            </a:r>
            <a:endParaRPr lang="en-US" sz="1600" dirty="0">
              <a:solidFill>
                <a:srgbClr val="003A5D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461" y="1556246"/>
            <a:ext cx="537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F75BC"/>
                </a:solidFill>
                <a:latin typeface="Avenir Black" charset="0"/>
                <a:ea typeface="Avenir Black" charset="0"/>
                <a:cs typeface="Avenir Black" charset="0"/>
              </a:rPr>
              <a:t>Questions </a:t>
            </a:r>
            <a:endParaRPr lang="en-US" sz="3600" b="1" i="1" dirty="0">
              <a:solidFill>
                <a:srgbClr val="0F75BC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391" y="1301033"/>
            <a:ext cx="639601" cy="74874"/>
          </a:xfrm>
          <a:prstGeom prst="rect">
            <a:avLst/>
          </a:prstGeom>
          <a:solidFill>
            <a:srgbClr val="0F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764498"/>
          </a:xfrm>
          <a:prstGeom prst="rect">
            <a:avLst/>
          </a:prstGeom>
          <a:solidFill>
            <a:srgbClr val="0F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04" y="5376672"/>
            <a:ext cx="1635797" cy="16543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9390" y="2512551"/>
            <a:ext cx="855830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Thank you</a:t>
            </a:r>
          </a:p>
          <a:p>
            <a:pPr algn="ctr"/>
            <a:r>
              <a:rPr lang="en-US" sz="32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[optional – split into 2 slides]</a:t>
            </a:r>
          </a:p>
          <a:p>
            <a:pPr algn="ctr"/>
            <a:r>
              <a:rPr lang="en-US" sz="32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Speakers</a:t>
            </a:r>
          </a:p>
          <a:p>
            <a:pPr algn="ctr"/>
            <a:r>
              <a:rPr lang="en-US" sz="32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Title, Organization</a:t>
            </a:r>
          </a:p>
          <a:p>
            <a:pPr algn="ctr"/>
            <a:r>
              <a:rPr lang="en-US" sz="32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Logo [not bigger than ACRP logo]</a:t>
            </a:r>
          </a:p>
          <a:p>
            <a:pPr algn="ctr"/>
            <a:r>
              <a:rPr lang="en-US" sz="32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Contact Info</a:t>
            </a:r>
            <a:endParaRPr lang="en-US" sz="3200" dirty="0">
              <a:solidFill>
                <a:srgbClr val="003A5D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A5D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2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75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14968" y="2152088"/>
            <a:ext cx="456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venir Book"/>
                <a:ea typeface="Avenir Book" charset="0"/>
                <a:cs typeface="Avenir Book" charset="0"/>
              </a:rPr>
              <a:t>TITLE OF PRESENTATION</a:t>
            </a:r>
            <a:endParaRPr lang="en-US" sz="2800" dirty="0">
              <a:solidFill>
                <a:schemeClr val="bg1"/>
              </a:solidFill>
              <a:latin typeface="Avenir Book"/>
              <a:ea typeface="Avenir Book" charset="0"/>
              <a:cs typeface="Avenir Book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9391" y="6225278"/>
            <a:ext cx="5756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© Association of Clinical Research Professionals </a:t>
            </a:r>
            <a:r>
              <a:rPr lang="en-US" sz="16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ǀ</a:t>
            </a:r>
            <a:r>
              <a:rPr lang="en-US" sz="1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acrpnet.org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7930" y="3211912"/>
            <a:ext cx="71764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TITLE OF SECTION</a:t>
            </a:r>
            <a:endParaRPr lang="en-US" sz="6000" b="1" dirty="0">
              <a:solidFill>
                <a:schemeClr val="bg1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38960" y="2897890"/>
            <a:ext cx="914400" cy="91440"/>
          </a:xfrm>
          <a:prstGeom prst="rect">
            <a:avLst/>
          </a:prstGeom>
          <a:solidFill>
            <a:srgbClr val="D7D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910" y="5382974"/>
            <a:ext cx="1665732" cy="168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9391" y="6225278"/>
            <a:ext cx="5756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© Association of Clinical Research Professionals </a:t>
            </a:r>
            <a:r>
              <a:rPr lang="en-US" sz="1600" dirty="0" err="1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ǀ</a:t>
            </a:r>
            <a:r>
              <a:rPr lang="en-US" sz="16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1600" dirty="0" err="1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acrpnet.org</a:t>
            </a:r>
            <a:endParaRPr lang="en-US" sz="1600" dirty="0">
              <a:solidFill>
                <a:srgbClr val="003A5D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461" y="1556246"/>
            <a:ext cx="357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F75BC"/>
                </a:solidFill>
                <a:latin typeface="Avenir Black" charset="0"/>
                <a:ea typeface="Avenir Black" charset="0"/>
                <a:cs typeface="Avenir Black" charset="0"/>
              </a:rPr>
              <a:t>Disclosure </a:t>
            </a:r>
            <a:endParaRPr lang="en-US" sz="3600" b="1" dirty="0">
              <a:solidFill>
                <a:srgbClr val="0F75BC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391" y="1301033"/>
            <a:ext cx="639601" cy="74874"/>
          </a:xfrm>
          <a:prstGeom prst="rect">
            <a:avLst/>
          </a:prstGeom>
          <a:solidFill>
            <a:srgbClr val="0F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764498"/>
          </a:xfrm>
          <a:prstGeom prst="rect">
            <a:avLst/>
          </a:prstGeom>
          <a:solidFill>
            <a:srgbClr val="0F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04" y="5376672"/>
            <a:ext cx="1635797" cy="16543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9390" y="2512551"/>
            <a:ext cx="8558305" cy="297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The presenter(s) for today’s session: </a:t>
            </a:r>
            <a:r>
              <a:rPr lang="en-US" sz="2000" i="1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{select}</a:t>
            </a:r>
          </a:p>
          <a:p>
            <a:endParaRPr lang="en-US" sz="2000" dirty="0" smtClean="0">
              <a:solidFill>
                <a:srgbClr val="003A5D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spcAft>
                <a:spcPts val="1425"/>
              </a:spcAft>
            </a:pPr>
            <a:r>
              <a:rPr lang="en-US" sz="3200" dirty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□</a:t>
            </a:r>
            <a:r>
              <a:rPr lang="en-US" sz="2000" dirty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 I/We have no relevant financial relationship in relation to this educational activity. </a:t>
            </a:r>
          </a:p>
          <a:p>
            <a:pPr>
              <a:spcAft>
                <a:spcPts val="1425"/>
              </a:spcAft>
            </a:pPr>
            <a:r>
              <a:rPr lang="en-US" sz="3200" dirty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□</a:t>
            </a:r>
            <a:r>
              <a:rPr lang="en-US" sz="2000" dirty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 I/We have relevant financial relationship(s) with respect to this educational activity with the following organizations (list here): </a:t>
            </a:r>
          </a:p>
          <a:p>
            <a:pPr algn="ctr">
              <a:spcAft>
                <a:spcPts val="1425"/>
              </a:spcAft>
            </a:pPr>
            <a:r>
              <a:rPr lang="en-US" sz="2000" dirty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{Role, Organization}</a:t>
            </a:r>
          </a:p>
        </p:txBody>
      </p:sp>
    </p:spTree>
    <p:extLst>
      <p:ext uri="{BB962C8B-B14F-4D97-AF65-F5344CB8AC3E}">
        <p14:creationId xmlns:p14="http://schemas.microsoft.com/office/powerpoint/2010/main" val="2576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9391" y="6225278"/>
            <a:ext cx="5756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© Association of Clinical Research Professionals </a:t>
            </a:r>
            <a:r>
              <a:rPr lang="en-US" sz="1600" dirty="0" err="1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ǀ</a:t>
            </a:r>
            <a:r>
              <a:rPr lang="en-US" sz="16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1600" dirty="0" err="1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acrpnet.org</a:t>
            </a:r>
            <a:endParaRPr lang="en-US" sz="1600" dirty="0">
              <a:solidFill>
                <a:srgbClr val="003A5D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461" y="1556246"/>
            <a:ext cx="537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F75BC"/>
                </a:solidFill>
                <a:latin typeface="Avenir Black" charset="0"/>
                <a:ea typeface="Avenir Black" charset="0"/>
                <a:cs typeface="Avenir Black" charset="0"/>
              </a:rPr>
              <a:t>Learning Objectives </a:t>
            </a:r>
            <a:endParaRPr lang="en-US" sz="3600" b="1" dirty="0">
              <a:solidFill>
                <a:srgbClr val="0F75BC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391" y="1301033"/>
            <a:ext cx="639601" cy="74874"/>
          </a:xfrm>
          <a:prstGeom prst="rect">
            <a:avLst/>
          </a:prstGeom>
          <a:solidFill>
            <a:srgbClr val="0F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764498"/>
          </a:xfrm>
          <a:prstGeom prst="rect">
            <a:avLst/>
          </a:prstGeom>
          <a:solidFill>
            <a:srgbClr val="0F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04" y="5376672"/>
            <a:ext cx="1635797" cy="16543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9390" y="2512551"/>
            <a:ext cx="85583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Upon completion of this presentation, participants should be able to:</a:t>
            </a:r>
          </a:p>
          <a:p>
            <a:endParaRPr lang="en-US" sz="2000" dirty="0">
              <a:solidFill>
                <a:srgbClr val="003A5D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[List 3-5 SMART learning objectives]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[List 3-5 SMART learning objectives]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[List 3-5 SMART learning objectives]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A5D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5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9391" y="6225278"/>
            <a:ext cx="5756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© Association of Clinical Research Professionals </a:t>
            </a:r>
            <a:r>
              <a:rPr lang="en-US" sz="1600" dirty="0" err="1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ǀ</a:t>
            </a:r>
            <a:r>
              <a:rPr lang="en-US" sz="16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1600" dirty="0" err="1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acrpnet.org</a:t>
            </a:r>
            <a:endParaRPr lang="en-US" sz="1600" dirty="0">
              <a:solidFill>
                <a:srgbClr val="003A5D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461" y="1556246"/>
            <a:ext cx="537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F75BC"/>
                </a:solidFill>
                <a:latin typeface="Avenir Black" charset="0"/>
                <a:ea typeface="Avenir Black" charset="0"/>
                <a:cs typeface="Avenir Black" charset="0"/>
              </a:rPr>
              <a:t>Agenda</a:t>
            </a:r>
            <a:endParaRPr lang="en-US" sz="3600" b="1" dirty="0">
              <a:solidFill>
                <a:srgbClr val="0F75BC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391" y="1301033"/>
            <a:ext cx="639601" cy="74874"/>
          </a:xfrm>
          <a:prstGeom prst="rect">
            <a:avLst/>
          </a:prstGeom>
          <a:solidFill>
            <a:srgbClr val="0F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764498"/>
          </a:xfrm>
          <a:prstGeom prst="rect">
            <a:avLst/>
          </a:prstGeom>
          <a:solidFill>
            <a:srgbClr val="0F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04" y="5376672"/>
            <a:ext cx="1635797" cy="16543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9390" y="2512551"/>
            <a:ext cx="8558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[Enter Text Here]</a:t>
            </a:r>
            <a:endParaRPr lang="en-US" sz="2000" dirty="0">
              <a:solidFill>
                <a:srgbClr val="003A5D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A5D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99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9391" y="6225278"/>
            <a:ext cx="5756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© Association of Clinical Research Professionals </a:t>
            </a:r>
            <a:r>
              <a:rPr lang="en-US" sz="1600" dirty="0" err="1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ǀ</a:t>
            </a:r>
            <a:r>
              <a:rPr lang="en-US" sz="16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1600" dirty="0" err="1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acrpnet.org</a:t>
            </a:r>
            <a:endParaRPr lang="en-US" sz="1600" dirty="0">
              <a:solidFill>
                <a:srgbClr val="003A5D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461" y="1556246"/>
            <a:ext cx="537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F75BC"/>
                </a:solidFill>
                <a:latin typeface="Avenir Black" charset="0"/>
                <a:ea typeface="Avenir Black" charset="0"/>
                <a:cs typeface="Avenir Black" charset="0"/>
              </a:rPr>
              <a:t>Presentation</a:t>
            </a:r>
            <a:endParaRPr lang="en-US" sz="3600" b="1" dirty="0">
              <a:solidFill>
                <a:srgbClr val="0F75BC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391" y="1301033"/>
            <a:ext cx="639601" cy="74874"/>
          </a:xfrm>
          <a:prstGeom prst="rect">
            <a:avLst/>
          </a:prstGeom>
          <a:solidFill>
            <a:srgbClr val="0F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764498"/>
          </a:xfrm>
          <a:prstGeom prst="rect">
            <a:avLst/>
          </a:prstGeom>
          <a:solidFill>
            <a:srgbClr val="0F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04" y="5376672"/>
            <a:ext cx="1635797" cy="16543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9390" y="2512551"/>
            <a:ext cx="8558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[Enter Text Here]</a:t>
            </a:r>
            <a:endParaRPr lang="en-US" sz="2000" dirty="0">
              <a:solidFill>
                <a:srgbClr val="003A5D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A5D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0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2" b="16990"/>
          <a:stretch/>
        </p:blipFill>
        <p:spPr>
          <a:xfrm>
            <a:off x="0" y="0"/>
            <a:ext cx="1225296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252960" cy="6858000"/>
          </a:xfrm>
          <a:prstGeom prst="rect">
            <a:avLst/>
          </a:prstGeom>
          <a:solidFill>
            <a:srgbClr val="0F75B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9391" y="6225278"/>
            <a:ext cx="5756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© Association of Clinical Research Professionals </a:t>
            </a:r>
            <a:r>
              <a:rPr lang="en-US" sz="16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ǀ</a:t>
            </a:r>
            <a:r>
              <a:rPr lang="en-US" sz="1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acrpnet.org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0324" y="2191826"/>
            <a:ext cx="10111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Section Title </a:t>
            </a:r>
            <a:r>
              <a:rPr lang="en-US" sz="6000" b="1" i="1" dirty="0" smtClean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(optional)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910" y="5382974"/>
            <a:ext cx="1665732" cy="16846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0324" y="4130818"/>
            <a:ext cx="3323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Lorem</a:t>
            </a:r>
            <a:r>
              <a:rPr lang="en-US" sz="2800" b="1" dirty="0" smtClean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ipsum</a:t>
            </a:r>
            <a:endParaRPr lang="en-US" sz="2800" b="1" dirty="0">
              <a:solidFill>
                <a:schemeClr val="bg1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2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9391" y="6225278"/>
            <a:ext cx="5756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© Association of Clinical Research Professionals </a:t>
            </a:r>
            <a:r>
              <a:rPr lang="en-US" sz="1600" dirty="0" err="1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ǀ</a:t>
            </a:r>
            <a:r>
              <a:rPr lang="en-US" sz="16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1600" dirty="0" err="1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acrpnet.org</a:t>
            </a:r>
            <a:endParaRPr lang="en-US" sz="1600" dirty="0">
              <a:solidFill>
                <a:srgbClr val="003A5D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461" y="1556246"/>
            <a:ext cx="537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F75BC"/>
                </a:solidFill>
                <a:latin typeface="Avenir Black" charset="0"/>
                <a:ea typeface="Avenir Black" charset="0"/>
                <a:cs typeface="Avenir Black" charset="0"/>
              </a:rPr>
              <a:t>Summary/Close</a:t>
            </a:r>
            <a:endParaRPr lang="en-US" sz="3600" b="1" dirty="0">
              <a:solidFill>
                <a:srgbClr val="0F75BC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391" y="1301033"/>
            <a:ext cx="639601" cy="74874"/>
          </a:xfrm>
          <a:prstGeom prst="rect">
            <a:avLst/>
          </a:prstGeom>
          <a:solidFill>
            <a:srgbClr val="0F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764498"/>
          </a:xfrm>
          <a:prstGeom prst="rect">
            <a:avLst/>
          </a:prstGeom>
          <a:solidFill>
            <a:srgbClr val="0F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04" y="5376672"/>
            <a:ext cx="1635797" cy="16543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9390" y="2512551"/>
            <a:ext cx="8558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[Enter Text Here]</a:t>
            </a:r>
            <a:endParaRPr lang="en-US" sz="2000" dirty="0">
              <a:solidFill>
                <a:srgbClr val="003A5D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A5D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65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9391" y="6225278"/>
            <a:ext cx="5756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© Association of Clinical Research Professionals </a:t>
            </a:r>
            <a:r>
              <a:rPr lang="en-US" sz="1600" dirty="0" err="1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ǀ</a:t>
            </a:r>
            <a:r>
              <a:rPr lang="en-US" sz="16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1600" dirty="0" err="1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acrpnet.org</a:t>
            </a:r>
            <a:endParaRPr lang="en-US" sz="1600" dirty="0">
              <a:solidFill>
                <a:srgbClr val="003A5D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461" y="1556246"/>
            <a:ext cx="537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F75BC"/>
                </a:solidFill>
                <a:latin typeface="Avenir Black" charset="0"/>
                <a:ea typeface="Avenir Black" charset="0"/>
                <a:cs typeface="Avenir Black" charset="0"/>
              </a:rPr>
              <a:t>References </a:t>
            </a:r>
            <a:r>
              <a:rPr lang="en-US" sz="3600" b="1" i="1" dirty="0" smtClean="0">
                <a:solidFill>
                  <a:srgbClr val="0F75BC"/>
                </a:solidFill>
                <a:latin typeface="Avenir Black" charset="0"/>
                <a:ea typeface="Avenir Black" charset="0"/>
                <a:cs typeface="Avenir Black" charset="0"/>
              </a:rPr>
              <a:t>(if any)</a:t>
            </a:r>
            <a:endParaRPr lang="en-US" sz="3600" b="1" i="1" dirty="0">
              <a:solidFill>
                <a:srgbClr val="0F75BC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391" y="1301033"/>
            <a:ext cx="639601" cy="74874"/>
          </a:xfrm>
          <a:prstGeom prst="rect">
            <a:avLst/>
          </a:prstGeom>
          <a:solidFill>
            <a:srgbClr val="0F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764498"/>
          </a:xfrm>
          <a:prstGeom prst="rect">
            <a:avLst/>
          </a:prstGeom>
          <a:solidFill>
            <a:srgbClr val="0F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04" y="5376672"/>
            <a:ext cx="1635797" cy="16543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9390" y="2512551"/>
            <a:ext cx="8558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[Enter Text Here]</a:t>
            </a:r>
            <a:endParaRPr lang="en-US" sz="2000" dirty="0">
              <a:solidFill>
                <a:srgbClr val="003A5D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A5D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32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236</Words>
  <Application>Microsoft Office PowerPoint</Application>
  <PresentationFormat>Widescreen</PresentationFormat>
  <Paragraphs>44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 Black</vt:lpstr>
      <vt:lpstr>Avenir Book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Emily Hopkins</cp:lastModifiedBy>
  <cp:revision>16</cp:revision>
  <dcterms:created xsi:type="dcterms:W3CDTF">2016-05-26T15:35:02Z</dcterms:created>
  <dcterms:modified xsi:type="dcterms:W3CDTF">2016-09-19T19:40:07Z</dcterms:modified>
</cp:coreProperties>
</file>